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845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33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2858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42537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4363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884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3924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160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68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559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7100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905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9697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6415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025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5329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03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A3FDEF5-ABAE-443E-97E6-0DAAB89135D7}" type="datetimeFigureOut">
              <a:rPr lang="de-AT" smtClean="0"/>
              <a:t>27.09.2014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41949A-5F26-4142-8CB5-6A0158C7961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728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  <a:r>
              <a:rPr lang="de-AT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balance</a:t>
            </a:r>
            <a:endParaRPr lang="de-AT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4515377" y="6256865"/>
            <a:ext cx="6987645" cy="711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. Julian Mautner . Stefan Andersson . Sebastian Kreisel</a:t>
            </a:r>
            <a:endParaRPr lang="de-AT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6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82907" y="0"/>
            <a:ext cx="10018713" cy="1234439"/>
          </a:xfrm>
        </p:spPr>
        <p:txBody>
          <a:bodyPr/>
          <a:lstStyle/>
          <a:p>
            <a:pPr algn="l"/>
            <a:r>
              <a:rPr lang="de-AT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  <a:r>
              <a:rPr lang="de-AT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balance</a:t>
            </a:r>
            <a:r>
              <a:rPr lang="de-AT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:: </a:t>
            </a:r>
            <a:r>
              <a:rPr lang="de-AT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mechanics</a:t>
            </a:r>
            <a:endParaRPr lang="de-AT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Hackath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5840" y="1026795"/>
            <a:ext cx="9763760" cy="54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1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88070" y="1294871"/>
            <a:ext cx="10018713" cy="3124201"/>
          </a:xfrm>
        </p:spPr>
        <p:txBody>
          <a:bodyPr anchor="t"/>
          <a:lstStyle/>
          <a:p>
            <a:pPr marL="0" indent="0">
              <a:buNone/>
            </a:pP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  .</a:t>
            </a:r>
            <a:r>
              <a:rPr lang="de-AT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unique</a:t>
            </a: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control</a:t>
            </a: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scheme</a:t>
            </a:r>
            <a:endParaRPr lang="de-AT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de-A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 .</a:t>
            </a:r>
            <a:r>
              <a:rPr lang="de-AT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awesome</a:t>
            </a:r>
            <a:r>
              <a:rPr lang="de-A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tutorial</a:t>
            </a: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de-A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.</a:t>
            </a:r>
            <a:r>
              <a:rPr lang="de-AT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three</a:t>
            </a: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difficulty</a:t>
            </a: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levels</a:t>
            </a:r>
            <a:endParaRPr lang="de-AT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de-AT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.CHAOS</a:t>
            </a:r>
            <a:endParaRPr lang="de-AT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682907" y="0"/>
            <a:ext cx="10018713" cy="1234439"/>
          </a:xfrm>
        </p:spPr>
        <p:txBody>
          <a:bodyPr/>
          <a:lstStyle/>
          <a:p>
            <a:pPr algn="l"/>
            <a:r>
              <a:rPr lang="de-AT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  <a:r>
              <a:rPr lang="de-AT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balance</a:t>
            </a:r>
            <a:r>
              <a:rPr lang="de-AT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:: </a:t>
            </a:r>
            <a:r>
              <a:rPr lang="de-AT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features</a:t>
            </a:r>
            <a:endParaRPr lang="de-AT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7985">
            <a:off x="5810224" y="3449189"/>
            <a:ext cx="6236240" cy="35078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602">
            <a:off x="111760" y="3384550"/>
            <a:ext cx="5994400" cy="33718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60" y="162560"/>
            <a:ext cx="5912178" cy="3325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346">
            <a:off x="4704080" y="1534160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7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82907" y="0"/>
            <a:ext cx="10018713" cy="1234439"/>
          </a:xfrm>
        </p:spPr>
        <p:txBody>
          <a:bodyPr/>
          <a:lstStyle/>
          <a:p>
            <a:pPr algn="l"/>
            <a:r>
              <a:rPr lang="de-AT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  <a:r>
              <a:rPr lang="de-AT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balance</a:t>
            </a:r>
            <a:r>
              <a:rPr lang="de-AT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:: </a:t>
            </a:r>
            <a:r>
              <a:rPr lang="de-AT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trailer</a:t>
            </a:r>
            <a:endParaRPr lang="de-AT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trai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0546" y="1154544"/>
            <a:ext cx="9540141" cy="53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1" y="2194560"/>
            <a:ext cx="8574622" cy="1212427"/>
          </a:xfrm>
        </p:spPr>
        <p:txBody>
          <a:bodyPr/>
          <a:lstStyle/>
          <a:p>
            <a:r>
              <a:rPr lang="de-AT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  <a:r>
              <a:rPr lang="de-AT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thanks</a:t>
            </a:r>
            <a:endParaRPr lang="de-AT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8" y="172719"/>
            <a:ext cx="6987645" cy="711201"/>
          </a:xfrm>
        </p:spPr>
        <p:txBody>
          <a:bodyPr>
            <a:normAutofit/>
          </a:bodyPr>
          <a:lstStyle/>
          <a:p>
            <a:r>
              <a:rPr lang="de-AT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. Julian Mautner . Stefan Andersson . Sebastian Kreisel</a:t>
            </a:r>
            <a:endParaRPr lang="de-AT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4515378" y="5201920"/>
            <a:ext cx="6987645" cy="1483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AT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  <a:r>
              <a:rPr lang="de-AT" sz="24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tools</a:t>
            </a:r>
            <a:r>
              <a:rPr lang="de-AT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&amp; .</a:t>
            </a:r>
            <a:r>
              <a:rPr lang="de-AT" sz="24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resources</a:t>
            </a:r>
            <a:endParaRPr lang="de-AT" sz="2400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de-AT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Unity3D, </a:t>
            </a:r>
            <a:r>
              <a:rPr lang="de-AT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Audacity</a:t>
            </a:r>
            <a:r>
              <a:rPr lang="de-AT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VS, </a:t>
            </a:r>
            <a:r>
              <a:rPr lang="de-AT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Magix</a:t>
            </a:r>
            <a:r>
              <a:rPr lang="de-AT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</a:t>
            </a:r>
            <a:r>
              <a:rPr lang="de-AT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Fraps</a:t>
            </a:r>
            <a:r>
              <a:rPr lang="de-AT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</a:t>
            </a:r>
          </a:p>
          <a:p>
            <a:r>
              <a:rPr lang="de-AT" sz="2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royality</a:t>
            </a:r>
            <a:r>
              <a:rPr lang="de-AT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sz="2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free</a:t>
            </a:r>
            <a:r>
              <a:rPr lang="de-AT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sz="2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sounds</a:t>
            </a:r>
            <a:r>
              <a:rPr lang="de-AT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AT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&amp; </a:t>
            </a:r>
            <a:r>
              <a:rPr lang="de-AT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music</a:t>
            </a:r>
            <a:r>
              <a:rPr lang="de-AT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96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enutzerdefiniert 8">
      <a:dk1>
        <a:srgbClr val="002060"/>
      </a:dk1>
      <a:lt1>
        <a:srgbClr val="212121"/>
      </a:lt1>
      <a:dk2>
        <a:srgbClr val="C28714"/>
      </a:dk2>
      <a:lt2>
        <a:srgbClr val="373737"/>
      </a:lt2>
      <a:accent1>
        <a:srgbClr val="FF0000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0</TotalTime>
  <Words>73</Words>
  <Application>Microsoft Office PowerPoint</Application>
  <PresentationFormat>Breitbild</PresentationFormat>
  <Paragraphs>14</Paragraphs>
  <Slides>5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Arial</vt:lpstr>
      <vt:lpstr>Corbel</vt:lpstr>
      <vt:lpstr>Parallax</vt:lpstr>
      <vt:lpstr>.balance</vt:lpstr>
      <vt:lpstr>.balance :: mechanics</vt:lpstr>
      <vt:lpstr>.balance :: features</vt:lpstr>
      <vt:lpstr>.balance :: trailer</vt:lpstr>
      <vt:lpstr>.thanks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.balanced</dc:title>
  <dc:creator>Julian Mautner</dc:creator>
  <cp:lastModifiedBy>Julian Mautner</cp:lastModifiedBy>
  <cp:revision>15</cp:revision>
  <dcterms:created xsi:type="dcterms:W3CDTF">2014-09-27T15:39:37Z</dcterms:created>
  <dcterms:modified xsi:type="dcterms:W3CDTF">2014-09-27T17:05:03Z</dcterms:modified>
</cp:coreProperties>
</file>